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5" r:id="rId8"/>
    <p:sldId id="262" r:id="rId9"/>
    <p:sldId id="266" r:id="rId10"/>
    <p:sldId id="267" r:id="rId11"/>
    <p:sldId id="269" r:id="rId12"/>
    <p:sldId id="264" r:id="rId13"/>
    <p:sldId id="270" r:id="rId14"/>
    <p:sldId id="26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2"/>
    <p:restoredTop sz="96327"/>
  </p:normalViewPr>
  <p:slideViewPr>
    <p:cSldViewPr snapToGrid="0">
      <p:cViewPr varScale="1">
        <p:scale>
          <a:sx n="166" d="100"/>
          <a:sy n="166" d="100"/>
        </p:scale>
        <p:origin x="21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4.4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1 158 24575,'24'-9'0,"1"1"0,2-1 0,0 4 0,-5-2 0,-5 6 0,-4-6 0,-5 7 0,2-4 0,-2 1 0,-1 2 0,0-2 0,0 3 0,0-3 0,3 2 0,1-2 0,4 0 0,15 2 0,-14-2 0,13 3 0,-21 0 0,6 0 0,-6-4 0,2 4 0,-3-4 0,3 4 0,2 0 0,8 0 0,-5 0 0,2 0 0,-3 0 0,3 0 0,-5 0 0,11 0 0,-15 0 0,9 0 0,-9 0 0,2 0 0,-3 0 0,1 0 0,-1 0 0,0 0 0,0 0 0,9 0 0,2 4 0,10-3 0,-1 8 0,0-8 0,-5 6 0,4-2 0,-11-1 0,2 0 0,-6-4 0,-1 3 0,-2-2 0,5 2 0,-5 0 0,3-2 0,-1 2 0,1-3 0,12 4 0,0-3 0,1 3 0,2 0 0,-10-3 0,4 3 0,-6-4 0,-2 3 0,1-2 0,-2 2 0,4 0 0,5-2 0,1 2 0,1 0 0,-2-2 0,-6 6 0,1-7 0,-4 3 0,2-3 0,-5 4 0,2-4 0,-3 4 0,0-4 0,1 0 0,2 0 0,1 0 0,3 0 0,6 0 0,8 0 0,-8 0 0,3 0 0,-16 0 0,0 0 0,0 0 0,-3-4 0,2 4 0,-2-7 0,3 3 0,0-3 0,1 0 0,-1-1 0,0 1 0,0 0 0,3 0 0,-2 0 0,6-1 0,-6 1 0,2 0 0,-3 0 0,0-1 0,0 1 0,-3 0 0,2 0 0,-2-1 0,4 1 0,-1 0 0,-3 0 0,2 0 0,-2-1 0,3 4 0,-3-2 0,-1 5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6.0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6.0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8A9-3ED6-F341-8F45-244BBE1AD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E4D1-1DB5-E246-2AB9-7AF64A79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8A14-6BE1-C195-1D55-F6D1A1D9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450A-D05D-18BB-676E-BE5552EC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75AF-AB03-2439-94CC-FB75EB7B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8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4BBD-1B0A-E699-44B4-AAF665C1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59B7F-A82E-FA96-4C0C-B08B4B22A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4586-31B7-E880-7B69-25B0C0CA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164E8-761B-F75B-3A78-09E79182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8E5D-98B3-592C-7B2F-AEC2162C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1BDC-6829-1B26-F22B-87CC2C806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CF03F-B056-87C4-FC7C-AACB47A7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FE47-CB89-7164-074A-5F538C9B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B1C50-29B8-BD38-074C-D467D697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EA47-FB42-A014-FF88-140AA172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B56-DA20-BD3A-76EB-789F032B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7E40-6BB2-7C37-1565-EFF30D98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6E3F7-F269-A365-D77B-3C565291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8E4C-4487-ABAC-D21E-0728C7C4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03C6-28B6-1F63-7AD7-5A4FD93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AF50-446A-BC37-5D4C-B61276B3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22C90-66F8-196A-C56A-07BDF0C5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ACD8-F86A-D8B7-4266-B5858FA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6E55-C992-593F-3A53-0591C64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7C9-4D06-3349-89CD-B15133C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50C5-D730-4A5B-7327-6735F0A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9224-B96F-3F4A-25F9-32F84D46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92D8C-41D6-599C-06E0-52B59543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05FC-EE60-86E7-4B2F-19DCE27E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A52A-4CF7-7676-370C-17DAB28E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8461-101F-92C3-6EA0-9924AA1E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9DEB-7AEC-B695-5E24-FE1B83F0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8E3C-478A-8813-B6AB-8D3C9EBCA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70470-6A8C-9BD8-03EC-B71FEB415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155C9-1E6B-5C55-A30F-AFABE7779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8A0B2-156C-96AD-3141-2370BF038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D4E35-6AEB-3E1C-42F0-6AAB7BB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C1B-5DD8-4990-3FC2-52A2623C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FA8AF-45F3-B8D9-C7F2-D19579BD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1CF4-4CAC-A4AB-1217-AA69D35C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D7AB5-13B1-DF9E-6F31-62381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0478-F8B6-2B2F-8FBD-D96ED73C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48C2D-EE23-21D9-C756-74EEBAA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FB4C-EDDB-5A79-18CC-CC582119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777E-F8A2-9F40-BB98-7CCFDBF0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A4C6-203E-26B6-1617-CD8B0AA8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5B58-77DE-15AD-290C-48205B7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34AF-D19B-33C7-FBC6-B1D9E569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EECB-B8FF-E840-8193-D78F035C2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9060-4D9B-6D0C-ABE8-B36585F4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5243-9300-0AFD-0F54-22A9559A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007AA-269B-47A0-908A-19A0926A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272D-D64E-414C-12E8-B5976078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69DD9-CC80-447F-3DB2-4A3499396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B38B-C9CD-E1EB-4F47-C95FFDB9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1F64A-10A4-F992-4ABF-6D37BA1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AE20A-1923-BAC0-CCB5-F2F161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4F2D7-234F-5F92-1D86-843D6E06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BB7B6-EE46-D05E-8EDD-99644226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1FCA-707E-98E8-F0EA-74E0C499C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C3F0-C5F6-F1C7-EF9F-079F1944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3D14-9905-97B6-310C-45667149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7826-AF15-91D3-ACA5-9FDF80ED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white picture frame">
            <a:extLst>
              <a:ext uri="{FF2B5EF4-FFF2-40B4-BE49-F238E27FC236}">
                <a16:creationId xmlns:a16="http://schemas.microsoft.com/office/drawing/2014/main" id="{C64633ED-1C29-C41B-D55B-5CB70464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7FA5-E264-60E5-4A96-0E8A8333F4A6}"/>
              </a:ext>
            </a:extLst>
          </p:cNvPr>
          <p:cNvSpPr txBox="1"/>
          <p:nvPr/>
        </p:nvSpPr>
        <p:spPr>
          <a:xfrm>
            <a:off x="0" y="1025611"/>
            <a:ext cx="117142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🎼</a:t>
            </a:r>
            <a:r>
              <a:rPr lang="ja-JP" alt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Record Shop Inventory App</a:t>
            </a:r>
          </a:p>
          <a:p>
            <a:pPr algn="ctr"/>
            <a:endParaRPr lang="en-US" sz="660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  <a:p>
            <a:pPr algn="ctr"/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algn="ctr"/>
            <a:endParaRPr lang="en-US" sz="4800">
              <a:solidFill>
                <a:schemeClr val="accent2"/>
              </a:solidFill>
              <a:highlight>
                <a:srgbClr val="C0C0C0"/>
              </a:highlight>
            </a:endParaRPr>
          </a:p>
          <a:p>
            <a:pPr algn="ctr"/>
            <a:r>
              <a:rPr lang="en-US" sz="4800">
                <a:solidFill>
                  <a:schemeClr val="accent2"/>
                </a:solidFill>
                <a:highlight>
                  <a:srgbClr val="C0C0C0"/>
                </a:highlight>
              </a:rPr>
              <a:t>Takako Onozuka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C3B29-ABA8-926F-7A77-C26413AE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627" y="2181107"/>
            <a:ext cx="4436951" cy="24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8512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PLUS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Gets “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low stock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” notification when the stock is less than 3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markup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for each record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artists in 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alphabetical order</a:t>
            </a:r>
          </a:p>
          <a:p>
            <a:endParaRPr lang="en-US" sz="3200">
              <a:solidFill>
                <a:srgbClr val="C00000"/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Contact me if there is any issues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25763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Demo time!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</a:t>
            </a: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00" y="0"/>
            <a:ext cx="2998984" cy="1686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29710-C59F-D3C1-E67C-24F27C9736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2239" y="2488874"/>
            <a:ext cx="3750822" cy="3132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03D95-F8F0-AA68-01F1-0802BEBDD8D2}"/>
              </a:ext>
            </a:extLst>
          </p:cNvPr>
          <p:cNvSpPr txBox="1"/>
          <p:nvPr/>
        </p:nvSpPr>
        <p:spPr>
          <a:xfrm>
            <a:off x="8122024" y="5716921"/>
            <a:ext cx="388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of Richard’s dogs, Connie</a:t>
            </a:r>
          </a:p>
        </p:txBody>
      </p:sp>
    </p:spTree>
    <p:extLst>
      <p:ext uri="{BB962C8B-B14F-4D97-AF65-F5344CB8AC3E}">
        <p14:creationId xmlns:p14="http://schemas.microsoft.com/office/powerpoint/2010/main" val="420391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The memorable code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040D7-70B7-7169-CD91-C6625CC8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8" y="1045243"/>
            <a:ext cx="7514594" cy="2383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E7173-F005-EE67-4849-689B9C0A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26" y="1996393"/>
            <a:ext cx="3617336" cy="4810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59E0A-7505-C2D0-AF1C-FDB27697C688}"/>
              </a:ext>
            </a:extLst>
          </p:cNvPr>
          <p:cNvSpPr txBox="1"/>
          <p:nvPr/>
        </p:nvSpPr>
        <p:spPr>
          <a:xfrm>
            <a:off x="5294490" y="3657600"/>
            <a:ext cx="201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artist_repository.py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723F73-D3E9-8E72-2FB4-DBAC37027BCF}"/>
                  </a:ext>
                </a:extLst>
              </p14:cNvPr>
              <p14:cNvContentPartPr/>
              <p14:nvPr/>
            </p14:nvContentPartPr>
            <p14:xfrm>
              <a:off x="3143898" y="2145844"/>
              <a:ext cx="565200" cy="6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723F73-D3E9-8E72-2FB4-DBAC37027B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6258" y="2128204"/>
                <a:ext cx="600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14:cNvPr>
              <p14:cNvContentPartPr/>
              <p14:nvPr/>
            </p14:nvContentPartPr>
            <p14:xfrm>
              <a:off x="8450298" y="10341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2658" y="101652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60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I am happy about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 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Interactive</a:t>
            </a:r>
          </a:p>
          <a:p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As an extension, I decided to add the third db table. Record db table references Artist and Genre tables. And it worked!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14:cNvPr>
              <p14:cNvContentPartPr/>
              <p14:nvPr/>
            </p14:nvContentPartPr>
            <p14:xfrm>
              <a:off x="8450298" y="103416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2298" y="101616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98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117493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I learnt from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400">
              <a:latin typeface="Gill Sans MT" panose="020B0502020104020203" pitchFamily="34" charset="77"/>
            </a:endParaRPr>
          </a:p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(Apart from the obvious...)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How to read error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30 minutes of planning could save a whole afternoon.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Exta 30 minutes of coding while tired could cost a whole next day.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You can be oblivious to something obvious to other people’s eyes.  Ask help. </a:t>
            </a: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864" y="129404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Next Step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“View Sales” page to see monthly / weekly sales and profit.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“Image Upload” on ”Add Record” page, so images of each record will appear on the record list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70" y="234780"/>
            <a:ext cx="1153049" cy="64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6627F-262D-A33F-D82E-0D0A6F4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935" y="4159420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487704" cy="4308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000369" y="2199505"/>
            <a:ext cx="601979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Name: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Richard G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Age: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72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Location: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Ayr, South Ayrshire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Occupation: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Semi-retired / Runs a small record shop, Seaside Records. Sells records both in person and online.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Lives with: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Partner and two dogs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1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What my client said: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I want something to organise my records. </a:t>
            </a: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My eyesight is not in the best condition, so I’d like something simple and easy to understand. 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42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784343" y="0"/>
            <a:ext cx="10443693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BASIC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stock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Create a new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details of each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/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, with edit option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784343" y="0"/>
            <a:ext cx="1044369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BASIC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0" y="1057678"/>
            <a:ext cx="1153049" cy="6485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2E49878-E555-CC3F-ADDE-7C6D0F3CDD4A}"/>
              </a:ext>
            </a:extLst>
          </p:cNvPr>
          <p:cNvSpPr/>
          <p:nvPr/>
        </p:nvSpPr>
        <p:spPr>
          <a:xfrm>
            <a:off x="4462528" y="959659"/>
            <a:ext cx="2921827" cy="280076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VIEW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records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artists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genre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Record details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Artist details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448704-DBE3-C01D-0EA1-E38AA49FBC46}"/>
              </a:ext>
            </a:extLst>
          </p:cNvPr>
          <p:cNvSpPr/>
          <p:nvPr/>
        </p:nvSpPr>
        <p:spPr>
          <a:xfrm>
            <a:off x="1656300" y="3503236"/>
            <a:ext cx="3000224" cy="28591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CREATE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Record entry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Artist entry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Genre entry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BCEF6-025F-C54E-129A-6A597E72103B}"/>
              </a:ext>
            </a:extLst>
          </p:cNvPr>
          <p:cNvSpPr/>
          <p:nvPr/>
        </p:nvSpPr>
        <p:spPr>
          <a:xfrm>
            <a:off x="7922535" y="3429000"/>
            <a:ext cx="2742903" cy="28591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SORT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By artist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By genre</a:t>
            </a:r>
          </a:p>
          <a:p>
            <a:pPr algn="ctr"/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107717" y="24102"/>
            <a:ext cx="3486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Object diagram</a:t>
            </a:r>
            <a:endParaRPr lang="en-US" sz="2800">
              <a:latin typeface="Gill Sans MT" panose="020B0502020104020203" pitchFamily="34" charset="77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</a:p>
          <a:p>
            <a:endParaRPr lang="en-US" sz="28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6" y="2465968"/>
            <a:ext cx="1153049" cy="648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651E8-3559-6E21-2E43-F7604196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9" y="261544"/>
            <a:ext cx="8944481" cy="65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04E1A-67D8-811C-BA16-3BAECAF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3" y="355600"/>
            <a:ext cx="11511394" cy="650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BADD1-ACE3-9EBA-869F-CEE2F52E24BF}"/>
              </a:ext>
            </a:extLst>
          </p:cNvPr>
          <p:cNvSpPr txBox="1"/>
          <p:nvPr/>
        </p:nvSpPr>
        <p:spPr>
          <a:xfrm>
            <a:off x="767644" y="462844"/>
            <a:ext cx="396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Wireframe : “Home” page</a:t>
            </a:r>
          </a:p>
        </p:txBody>
      </p:sp>
    </p:spTree>
    <p:extLst>
      <p:ext uri="{BB962C8B-B14F-4D97-AF65-F5344CB8AC3E}">
        <p14:creationId xmlns:p14="http://schemas.microsoft.com/office/powerpoint/2010/main" val="227402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6702-FC22-E3AF-B56C-EB12C80B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98" y="142102"/>
            <a:ext cx="10562490" cy="65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5216E7-1F5B-5D5E-89EA-6C847AF1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84" y="95356"/>
            <a:ext cx="10580116" cy="6762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BADD1-ACE3-9EBA-869F-CEE2F52E24BF}"/>
              </a:ext>
            </a:extLst>
          </p:cNvPr>
          <p:cNvSpPr txBox="1"/>
          <p:nvPr/>
        </p:nvSpPr>
        <p:spPr>
          <a:xfrm>
            <a:off x="338666" y="95356"/>
            <a:ext cx="359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Wireframe : “List” page</a:t>
            </a:r>
          </a:p>
        </p:txBody>
      </p:sp>
    </p:spTree>
    <p:extLst>
      <p:ext uri="{BB962C8B-B14F-4D97-AF65-F5344CB8AC3E}">
        <p14:creationId xmlns:p14="http://schemas.microsoft.com/office/powerpoint/2010/main" val="1122589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419</Words>
  <Application>Microsoft Macintosh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Office Theme</vt:lpstr>
      <vt:lpstr>PowerPoint Presentation</vt:lpstr>
      <vt:lpstr>Meet my client</vt:lpstr>
      <vt:lpstr>What my client said: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Takako Onozuka</dc:creator>
  <cp:lastModifiedBy>Takako Onozuka</cp:lastModifiedBy>
  <cp:revision>41</cp:revision>
  <dcterms:created xsi:type="dcterms:W3CDTF">2022-10-13T10:54:18Z</dcterms:created>
  <dcterms:modified xsi:type="dcterms:W3CDTF">2022-10-13T20:07:13Z</dcterms:modified>
</cp:coreProperties>
</file>